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7133"/>
            <a:ext cx="6966757" cy="1699532"/>
          </a:xfrm>
        </p:spPr>
        <p:txBody>
          <a:bodyPr/>
          <a:lstStyle/>
          <a:p>
            <a:r>
              <a:rPr lang="en-IN" sz="4400" dirty="0">
                <a:solidFill>
                  <a:srgbClr val="FF0000"/>
                </a:solidFill>
                <a:latin typeface="Agency FB" panose="020B0503020202020204" pitchFamily="34" charset="0"/>
              </a:rPr>
              <a:t>A PRESENTATION ON-</a:t>
            </a:r>
            <a:br>
              <a:rPr lang="en-IN" sz="4400" dirty="0">
                <a:solidFill>
                  <a:srgbClr val="FF0000"/>
                </a:solidFill>
                <a:latin typeface="Agency FB" panose="020B0503020202020204" pitchFamily="34" charset="0"/>
              </a:rPr>
            </a:br>
            <a:r>
              <a:rPr lang="en-IN" b="1" u="sng" dirty="0">
                <a:latin typeface="Agency FB" panose="020B0503020202020204" pitchFamily="34" charset="0"/>
              </a:rPr>
              <a:t>SKEWNESS &amp; KURTOSIS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54566"/>
            <a:ext cx="6815669" cy="1635620"/>
          </a:xfrm>
        </p:spPr>
        <p:txBody>
          <a:bodyPr>
            <a:normAutofit fontScale="47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Srinibash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Dash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Management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Gangadhar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Meher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Sambalpu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Srinibash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Dash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Management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Gangadhar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Meher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7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sng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TOPICS TO BE DISCUSSED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8079" y="914400"/>
            <a:ext cx="3863662" cy="51515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 TO SKEWNESS &amp; KURTOSIS</a:t>
            </a:r>
          </a:p>
          <a:p>
            <a:pPr algn="ctr"/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SIGNIFICANCE OF SKEWNESS &amp; KURTOSIS</a:t>
            </a:r>
          </a:p>
          <a:p>
            <a:pPr algn="ctr"/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APPLICATIONS OF SKEWNESS &amp; KURTOSIS</a:t>
            </a:r>
          </a:p>
          <a:p>
            <a:pPr algn="ctr"/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MATHEMATICAL CALCULATION</a:t>
            </a:r>
          </a:p>
          <a:p>
            <a:pPr algn="ctr"/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MS-EXCEL CALCULATIONS FOR SKEWNESS&amp; KURTOSIS</a:t>
            </a:r>
          </a:p>
        </p:txBody>
      </p:sp>
    </p:spTree>
    <p:extLst>
      <p:ext uri="{BB962C8B-B14F-4D97-AF65-F5344CB8AC3E}">
        <p14:creationId xmlns:p14="http://schemas.microsoft.com/office/powerpoint/2010/main" val="16996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3789"/>
          </a:xfrm>
        </p:spPr>
        <p:txBody>
          <a:bodyPr>
            <a:normAutofit/>
          </a:bodyPr>
          <a:lstStyle/>
          <a:p>
            <a:r>
              <a:rPr lang="en-IN" sz="48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1815921"/>
            <a:ext cx="4721350" cy="3094746"/>
          </a:xfrm>
        </p:spPr>
        <p:txBody>
          <a:bodyPr>
            <a:normAutofit/>
          </a:bodyPr>
          <a:lstStyle/>
          <a:p>
            <a:r>
              <a:rPr lang="en-IN" sz="3200" b="1" u="sng" dirty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SKEWNESS</a:t>
            </a:r>
          </a:p>
          <a:p>
            <a:pPr algn="just"/>
            <a:r>
              <a:rPr lang="en-IN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Aharoni" panose="02010803020104030203" pitchFamily="2" charset="-79"/>
              </a:rPr>
              <a:t>Literally refers to “LACK OF SYMMETRY”.</a:t>
            </a:r>
          </a:p>
          <a:p>
            <a:pPr marL="0" indent="0" algn="just">
              <a:buNone/>
            </a:pPr>
            <a:endParaRPr lang="en-IN" sz="1800" b="1" dirty="0">
              <a:solidFill>
                <a:srgbClr val="C00000"/>
              </a:solidFill>
              <a:latin typeface="Bookman Old Style" panose="02050604050505020204" pitchFamily="18" charset="0"/>
              <a:ea typeface="BatangChe" panose="02030609000101010101" pitchFamily="49" charset="-127"/>
              <a:cs typeface="Aharoni" panose="02010803020104030203" pitchFamily="2" charset="-79"/>
            </a:endParaRPr>
          </a:p>
          <a:p>
            <a:pPr algn="just"/>
            <a:r>
              <a:rPr lang="en-IN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Aharoni" panose="02010803020104030203" pitchFamily="2" charset="-79"/>
              </a:rPr>
              <a:t>Determines the nature &amp; extent of the concentration of the observations towards the higher or lower values of collected data.</a:t>
            </a:r>
          </a:p>
          <a:p>
            <a:pPr marL="0" indent="0">
              <a:buNone/>
            </a:pPr>
            <a:endParaRPr lang="en-IN" sz="12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IN" sz="3200" b="1" u="sng" dirty="0">
              <a:solidFill>
                <a:schemeClr val="tx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IN" sz="12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1815921"/>
            <a:ext cx="4718304" cy="3861344"/>
          </a:xfrm>
        </p:spPr>
        <p:txBody>
          <a:bodyPr>
            <a:normAutofit/>
          </a:bodyPr>
          <a:lstStyle/>
          <a:p>
            <a:r>
              <a:rPr lang="en-IN" sz="3200" b="1" u="sng" dirty="0">
                <a:latin typeface="Arial Rounded MT Bold" panose="020F0704030504030204" pitchFamily="34" charset="0"/>
              </a:rPr>
              <a:t>KURTOSIS</a:t>
            </a:r>
          </a:p>
          <a:p>
            <a:pPr algn="just"/>
            <a:r>
              <a:rPr lang="en-IN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The statistical method which measures the “FLATNESS OR PEAKEDNESS” of the frequency curve is known as kurtosis.</a:t>
            </a:r>
          </a:p>
          <a:p>
            <a:pPr algn="just"/>
            <a:r>
              <a:rPr lang="en-IN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The degree of kurtosis is studied by comparing its peakedness with that of a normal distribution.</a:t>
            </a:r>
          </a:p>
          <a:p>
            <a:pPr marL="0" indent="0">
              <a:buNone/>
            </a:pPr>
            <a:endParaRPr lang="en-IN" b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26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644" y="773289"/>
            <a:ext cx="7902223" cy="773289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TYPES OF SKEWNESS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2" y="2144889"/>
            <a:ext cx="10243434" cy="23161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122" y="4731984"/>
            <a:ext cx="3718455" cy="1420460"/>
          </a:xfrm>
        </p:spPr>
        <p:txBody>
          <a:bodyPr/>
          <a:lstStyle/>
          <a:p>
            <a:pPr marL="342900" indent="-342900" algn="just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POSITIVELY SKEWED</a:t>
            </a:r>
          </a:p>
          <a:p>
            <a:pPr marL="342900" indent="-342900" algn="just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NEGATIVELY SKEWED</a:t>
            </a:r>
          </a:p>
          <a:p>
            <a:pPr marL="342900" indent="-342900" algn="just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NO SKEWNESS  </a:t>
            </a:r>
          </a:p>
        </p:txBody>
      </p:sp>
    </p:spTree>
    <p:extLst>
      <p:ext uri="{BB962C8B-B14F-4D97-AF65-F5344CB8AC3E}">
        <p14:creationId xmlns:p14="http://schemas.microsoft.com/office/powerpoint/2010/main" val="257388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44" y="801511"/>
            <a:ext cx="9448800" cy="931333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TYPES OF KURTOSIS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4" y="1845766"/>
            <a:ext cx="9889067" cy="28617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8577" y="4921956"/>
            <a:ext cx="3718455" cy="116275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MESOKURTIC</a:t>
            </a:r>
          </a:p>
          <a:p>
            <a:pPr marL="342900" indent="-342900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LEPTOKURTIC</a:t>
            </a:r>
          </a:p>
          <a:p>
            <a:pPr marL="342900" indent="-342900">
              <a:buAutoNum type="arabicParenR"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PLATYKURTIC</a:t>
            </a:r>
          </a:p>
        </p:txBody>
      </p:sp>
    </p:spTree>
    <p:extLst>
      <p:ext uri="{BB962C8B-B14F-4D97-AF65-F5344CB8AC3E}">
        <p14:creationId xmlns:p14="http://schemas.microsoft.com/office/powerpoint/2010/main" val="86818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0224"/>
          </a:xfrm>
        </p:spPr>
        <p:txBody>
          <a:bodyPr/>
          <a:lstStyle/>
          <a:p>
            <a:r>
              <a:rPr lang="en-IN" dirty="0"/>
              <a:t>MEASURES OF SKEWNESS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 dirty="0"/>
              <a:t>KARL PEARSON’S MEASURE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b="1" u="sng" dirty="0">
                <a:solidFill>
                  <a:srgbClr val="C00000"/>
                </a:solidFill>
              </a:rPr>
              <a:t>(Mean-mode)</a:t>
            </a:r>
          </a:p>
          <a:p>
            <a:r>
              <a:rPr lang="en-IN" b="1" u="sng" dirty="0">
                <a:solidFill>
                  <a:srgbClr val="C00000"/>
                </a:solidFill>
              </a:rPr>
              <a:t>3(Mean-Mode)/S.D</a:t>
            </a:r>
          </a:p>
          <a:p>
            <a:pPr marL="0" indent="0">
              <a:buNone/>
            </a:pPr>
            <a:r>
              <a:rPr lang="en-IN" dirty="0"/>
              <a:t>(WHEN MODE IS ILL DEFINED)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b="1" u="sng" dirty="0">
                <a:solidFill>
                  <a:srgbClr val="C00000"/>
                </a:solidFill>
              </a:rPr>
              <a:t>Co-efficient= Mean-Mode/S.D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LIMIT= </a:t>
            </a:r>
            <a:r>
              <a:rPr lang="en-IN" b="1" u="sng" dirty="0">
                <a:solidFill>
                  <a:srgbClr val="C00000"/>
                </a:solidFill>
              </a:rPr>
              <a:t>+3 TO-3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BOWLEY’S MEASURE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sz="2800" b="1" u="sng" dirty="0">
                <a:solidFill>
                  <a:srgbClr val="C00000"/>
                </a:solidFill>
              </a:rPr>
              <a:t>Q3+Q1-2median</a:t>
            </a:r>
          </a:p>
          <a:p>
            <a:r>
              <a:rPr lang="en-IN" sz="2800" b="1" dirty="0">
                <a:solidFill>
                  <a:srgbClr val="C00000"/>
                </a:solidFill>
              </a:rPr>
              <a:t>Co-efficient=</a:t>
            </a:r>
            <a:r>
              <a:rPr lang="en-IN" sz="2800" b="1" u="sng" dirty="0">
                <a:solidFill>
                  <a:srgbClr val="C00000"/>
                </a:solidFill>
              </a:rPr>
              <a:t>Q3+Q1-2Median/Q3-Q1</a:t>
            </a:r>
          </a:p>
          <a:p>
            <a:r>
              <a:rPr lang="en-IN" sz="2800" b="1" dirty="0">
                <a:solidFill>
                  <a:srgbClr val="C00000"/>
                </a:solidFill>
              </a:rPr>
              <a:t>LIMIT</a:t>
            </a:r>
            <a:r>
              <a:rPr lang="en-IN" sz="2800" b="1" u="sng" dirty="0">
                <a:solidFill>
                  <a:srgbClr val="C00000"/>
                </a:solidFill>
              </a:rPr>
              <a:t>= +1 TO-1</a:t>
            </a:r>
          </a:p>
          <a:p>
            <a:pPr marL="0" indent="0">
              <a:buNone/>
            </a:pPr>
            <a:endParaRPr lang="en-IN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7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MEASURE OF KURTOSIS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>
                <a:latin typeface="Bookman Old Style" panose="02050604050505020204" pitchFamily="18" charset="0"/>
              </a:rPr>
              <a:t>The only measure of kurtosis is introduced by KARL PEARSON.</a:t>
            </a:r>
          </a:p>
          <a:p>
            <a:r>
              <a:rPr lang="en-IN" sz="2000" dirty="0">
                <a:latin typeface="Bookman Old Style" panose="02050604050505020204" pitchFamily="18" charset="0"/>
              </a:rPr>
              <a:t>It is based on central moments( moments of mean).</a:t>
            </a:r>
          </a:p>
          <a:p>
            <a:r>
              <a:rPr lang="en-IN" sz="2000" dirty="0">
                <a:latin typeface="Bookman Old Style" panose="02050604050505020204" pitchFamily="18" charset="0"/>
              </a:rPr>
              <a:t>Co-efficient of kurtosis</a:t>
            </a:r>
            <a:r>
              <a:rPr lang="en-IN" b="1" u="sng" dirty="0">
                <a:solidFill>
                  <a:srgbClr val="C00000"/>
                </a:solidFill>
              </a:rPr>
              <a:t>= FORTH MOMENT/S.D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                                           =Summation(X-A)4/N</a:t>
            </a:r>
          </a:p>
        </p:txBody>
      </p:sp>
    </p:spTree>
    <p:extLst>
      <p:ext uri="{BB962C8B-B14F-4D97-AF65-F5344CB8AC3E}">
        <p14:creationId xmlns:p14="http://schemas.microsoft.com/office/powerpoint/2010/main" val="186243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SKEWNESS:-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  <a:latin typeface="Bookman Old Style" panose="02050604050505020204" pitchFamily="18" charset="0"/>
              </a:rPr>
              <a:t>It shows the manner in which the items are clustered around the average.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  <a:latin typeface="Bookman Old Style" panose="02050604050505020204" pitchFamily="18" charset="0"/>
              </a:rPr>
              <a:t>In a symmetrical distribution, the items show a perfect balance on either side of the mode, but in a skewed distribution the balance is thrown in one side.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KURTOSIS:-</a:t>
            </a:r>
          </a:p>
          <a:p>
            <a:r>
              <a:rPr lang="en-IN" dirty="0">
                <a:solidFill>
                  <a:srgbClr val="C00000"/>
                </a:solidFill>
                <a:latin typeface="Bookman Old Style" panose="02050604050505020204" pitchFamily="18" charset="0"/>
              </a:rPr>
              <a:t>Kurtosis decides the heaviness of the distribution tail. </a:t>
            </a:r>
          </a:p>
          <a:p>
            <a:r>
              <a:rPr lang="en-IN" dirty="0">
                <a:solidFill>
                  <a:srgbClr val="C00000"/>
                </a:solidFill>
                <a:latin typeface="Bookman Old Style" panose="02050604050505020204" pitchFamily="18" charset="0"/>
              </a:rPr>
              <a:t>It helps to understand where the most information is lying and analyse the outliers in a given data.</a:t>
            </a:r>
          </a:p>
          <a:p>
            <a:r>
              <a:rPr lang="en-IN" dirty="0">
                <a:solidFill>
                  <a:srgbClr val="C00000"/>
                </a:solidFill>
                <a:latin typeface="Bookman Old Style" panose="02050604050505020204" pitchFamily="18" charset="0"/>
              </a:rPr>
              <a:t>In finance, it is used as a measure of financial risk.</a:t>
            </a:r>
          </a:p>
        </p:txBody>
      </p:sp>
    </p:spTree>
    <p:extLst>
      <p:ext uri="{BB962C8B-B14F-4D97-AF65-F5344CB8AC3E}">
        <p14:creationId xmlns:p14="http://schemas.microsoft.com/office/powerpoint/2010/main" val="407163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328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Agency FB</vt:lpstr>
      <vt:lpstr>Aharoni</vt:lpstr>
      <vt:lpstr>Arial</vt:lpstr>
      <vt:lpstr>Arial Black</vt:lpstr>
      <vt:lpstr>Arial Rounded MT Bold</vt:lpstr>
      <vt:lpstr>Bookman Old Style</vt:lpstr>
      <vt:lpstr>Garamond</vt:lpstr>
      <vt:lpstr>Times New Roman</vt:lpstr>
      <vt:lpstr>Wingdings</vt:lpstr>
      <vt:lpstr>Organic</vt:lpstr>
      <vt:lpstr>A PRESENTATION ON- SKEWNESS &amp; KURTOSIS</vt:lpstr>
      <vt:lpstr>TOPICS TO BE DISCUSSED</vt:lpstr>
      <vt:lpstr>INTRODUCTION</vt:lpstr>
      <vt:lpstr>TYPES OF SKEWNESS</vt:lpstr>
      <vt:lpstr>TYPES OF KURTOSIS</vt:lpstr>
      <vt:lpstr>MEASURES OF SKEWNESS</vt:lpstr>
      <vt:lpstr>MEASURE OF KURTOSIS</vt:lpstr>
      <vt:lpstr>SIGNIFICANCE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ON- SKEWNESS &amp; KURTOSIS</dc:title>
  <dc:creator>SE-USER</dc:creator>
  <cp:lastModifiedBy>OWNER</cp:lastModifiedBy>
  <cp:revision>28</cp:revision>
  <dcterms:created xsi:type="dcterms:W3CDTF">2021-11-03T14:58:41Z</dcterms:created>
  <dcterms:modified xsi:type="dcterms:W3CDTF">2025-01-20T16:47:06Z</dcterms:modified>
</cp:coreProperties>
</file>